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2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27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7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89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4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282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61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69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0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C876E-A1D1-434B-851B-80CA31B9ADAC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03A88-76F5-4292-A2CD-504F40D95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6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31" y="379551"/>
            <a:ext cx="86106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Que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</a:t>
            </a:r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vois-tu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</a:t>
            </a:r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sur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la photo? (page 4)</a:t>
            </a:r>
          </a:p>
          <a:p>
            <a:pPr algn="r"/>
            <a:r>
              <a:rPr lang="en-US" sz="4800" i="1" dirty="0" err="1" smtClean="0">
                <a:latin typeface="Broadway" pitchFamily="82" charset="0"/>
                <a:cs typeface="Aparajita" pitchFamily="34" charset="0"/>
              </a:rPr>
              <a:t>Répondez</a:t>
            </a:r>
            <a:r>
              <a:rPr lang="en-US" sz="4800" i="1" dirty="0" smtClean="0">
                <a:latin typeface="Broadway" pitchFamily="82" charset="0"/>
                <a:cs typeface="Aparajita" pitchFamily="34" charset="0"/>
              </a:rPr>
              <a:t> aux questions</a:t>
            </a:r>
            <a:endParaRPr lang="en-US" sz="4800" i="1" dirty="0">
              <a:latin typeface="Broadway" pitchFamily="82" charset="0"/>
              <a:cs typeface="Aparajit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5671"/>
            <a:ext cx="9144000" cy="303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71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2" y="33996"/>
            <a:ext cx="91428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u="sng" dirty="0" smtClean="0">
                <a:latin typeface="Broadway" pitchFamily="82" charset="0"/>
                <a:cs typeface="Aparajita" pitchFamily="34" charset="0"/>
              </a:rPr>
              <a:t>En </a:t>
            </a:r>
            <a:r>
              <a:rPr lang="en-US" sz="5400" u="sng" dirty="0" err="1" smtClean="0">
                <a:latin typeface="Broadway" pitchFamily="82" charset="0"/>
                <a:cs typeface="Aparajita" pitchFamily="34" charset="0"/>
              </a:rPr>
              <a:t>partenaire</a:t>
            </a:r>
            <a:r>
              <a:rPr lang="en-US" sz="5400" u="sng" dirty="0" smtClean="0">
                <a:latin typeface="Broadway" pitchFamily="82" charset="0"/>
                <a:cs typeface="Aparajita" pitchFamily="34" charset="0"/>
              </a:rPr>
              <a:t>:</a:t>
            </a:r>
          </a:p>
          <a:p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Regardez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les pages 6-7.</a:t>
            </a:r>
          </a:p>
          <a:p>
            <a:pPr algn="ctr"/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Il y a de </a:t>
            </a:r>
            <a:r>
              <a:rPr lang="en-US" sz="5400" dirty="0" err="1" smtClean="0">
                <a:latin typeface="Aparajita" pitchFamily="34" charset="0"/>
                <a:cs typeface="Aparajita" pitchFamily="34" charset="0"/>
              </a:rPr>
              <a:t>vocabulaire</a:t>
            </a: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err="1" smtClean="0">
                <a:latin typeface="Aparajita" pitchFamily="34" charset="0"/>
                <a:cs typeface="Aparajita" pitchFamily="34" charset="0"/>
              </a:rPr>
              <a:t>que</a:t>
            </a: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err="1" smtClean="0">
                <a:latin typeface="Aparajita" pitchFamily="34" charset="0"/>
                <a:cs typeface="Aparajita" pitchFamily="34" charset="0"/>
              </a:rPr>
              <a:t>vous</a:t>
            </a: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ne </a:t>
            </a:r>
            <a:r>
              <a:rPr lang="en-US" sz="5400" dirty="0" err="1" smtClean="0">
                <a:latin typeface="Aparajita" pitchFamily="34" charset="0"/>
                <a:cs typeface="Aparajita" pitchFamily="34" charset="0"/>
              </a:rPr>
              <a:t>comprenez</a:t>
            </a: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pas?</a:t>
            </a:r>
            <a:endParaRPr lang="en-US" sz="54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5671"/>
            <a:ext cx="9144000" cy="303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0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31" y="53340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Ecrivez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5 </a:t>
            </a:r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adjectifs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qui </a:t>
            </a:r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vous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 </a:t>
            </a:r>
            <a:r>
              <a:rPr lang="en-US" sz="5400" dirty="0" err="1" smtClean="0">
                <a:latin typeface="Broadway" pitchFamily="82" charset="0"/>
                <a:cs typeface="Aparajita" pitchFamily="34" charset="0"/>
              </a:rPr>
              <a:t>décrivent</a:t>
            </a:r>
            <a:r>
              <a:rPr lang="en-US" sz="5400" dirty="0" smtClean="0">
                <a:latin typeface="Broadway" pitchFamily="82" charset="0"/>
                <a:cs typeface="Aparajita" pitchFamily="34" charset="0"/>
              </a:rPr>
              <a:t>.</a:t>
            </a:r>
            <a:endParaRPr lang="en-US" sz="5400" dirty="0">
              <a:latin typeface="Broadway" pitchFamily="82" charset="0"/>
              <a:cs typeface="Aparajit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5671"/>
            <a:ext cx="9144000" cy="303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44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990600"/>
            <a:ext cx="8610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002060"/>
                </a:solidFill>
                <a:latin typeface="Broadway" pitchFamily="82" charset="0"/>
                <a:cs typeface="Aparajita" pitchFamily="34" charset="0"/>
              </a:rPr>
              <a:t>Prénom</a:t>
            </a:r>
            <a:r>
              <a:rPr lang="en-US" sz="5400" dirty="0" smtClean="0">
                <a:solidFill>
                  <a:srgbClr val="002060"/>
                </a:solidFill>
                <a:latin typeface="Broadway" pitchFamily="82" charset="0"/>
                <a:cs typeface="Aparajita" pitchFamily="34" charset="0"/>
              </a:rPr>
              <a:t>?</a:t>
            </a:r>
          </a:p>
          <a:p>
            <a:r>
              <a:rPr lang="en-US" sz="5400" dirty="0" smtClean="0">
                <a:solidFill>
                  <a:srgbClr val="0070C0"/>
                </a:solidFill>
                <a:latin typeface="Broadway" pitchFamily="82" charset="0"/>
                <a:cs typeface="Aparajita" pitchFamily="34" charset="0"/>
              </a:rPr>
              <a:t>Age?</a:t>
            </a:r>
          </a:p>
          <a:p>
            <a:r>
              <a:rPr lang="en-US" sz="5400" dirty="0" err="1" smtClean="0">
                <a:solidFill>
                  <a:srgbClr val="00B050"/>
                </a:solidFill>
                <a:latin typeface="Broadway" pitchFamily="82" charset="0"/>
                <a:cs typeface="Aparajita" pitchFamily="34" charset="0"/>
              </a:rPr>
              <a:t>Couleur</a:t>
            </a:r>
            <a:r>
              <a:rPr lang="en-US" sz="5400" dirty="0" smtClean="0">
                <a:solidFill>
                  <a:srgbClr val="00B050"/>
                </a:solidFill>
                <a:latin typeface="Broadway" pitchFamily="82" charset="0"/>
                <a:cs typeface="Aparajita" pitchFamily="34" charset="0"/>
              </a:rPr>
              <a:t> des </a:t>
            </a:r>
            <a:r>
              <a:rPr lang="en-US" sz="5400" dirty="0" err="1" smtClean="0">
                <a:solidFill>
                  <a:srgbClr val="00B050"/>
                </a:solidFill>
                <a:latin typeface="Broadway" pitchFamily="82" charset="0"/>
                <a:cs typeface="Aparajita" pitchFamily="34" charset="0"/>
              </a:rPr>
              <a:t>cheveux</a:t>
            </a:r>
            <a:r>
              <a:rPr lang="en-US" sz="5400" dirty="0" smtClean="0">
                <a:solidFill>
                  <a:srgbClr val="00B050"/>
                </a:solidFill>
                <a:latin typeface="Broadway" pitchFamily="82" charset="0"/>
                <a:cs typeface="Aparajita" pitchFamily="34" charset="0"/>
              </a:rPr>
              <a:t>?</a:t>
            </a:r>
          </a:p>
          <a:p>
            <a:r>
              <a:rPr lang="en-US" sz="5400" dirty="0" err="1" smtClean="0">
                <a:solidFill>
                  <a:srgbClr val="FFC000"/>
                </a:solidFill>
                <a:latin typeface="Broadway" pitchFamily="82" charset="0"/>
                <a:cs typeface="Aparajita" pitchFamily="34" charset="0"/>
              </a:rPr>
              <a:t>Couleur</a:t>
            </a:r>
            <a:r>
              <a:rPr lang="en-US" sz="5400" dirty="0" smtClean="0">
                <a:solidFill>
                  <a:srgbClr val="FFC000"/>
                </a:solidFill>
                <a:latin typeface="Broadway" pitchFamily="82" charset="0"/>
                <a:cs typeface="Aparajita" pitchFamily="34" charset="0"/>
              </a:rPr>
              <a:t> des </a:t>
            </a:r>
            <a:r>
              <a:rPr lang="en-US" sz="5400" dirty="0" err="1" smtClean="0">
                <a:solidFill>
                  <a:srgbClr val="FFC000"/>
                </a:solidFill>
                <a:latin typeface="Broadway" pitchFamily="82" charset="0"/>
                <a:cs typeface="Aparajita" pitchFamily="34" charset="0"/>
              </a:rPr>
              <a:t>yeux</a:t>
            </a:r>
            <a:r>
              <a:rPr lang="en-US" sz="5400" dirty="0" smtClean="0">
                <a:solidFill>
                  <a:srgbClr val="FFC000"/>
                </a:solidFill>
                <a:latin typeface="Broadway" pitchFamily="82" charset="0"/>
                <a:cs typeface="Aparajita" pitchFamily="34" charset="0"/>
              </a:rPr>
              <a:t>?</a:t>
            </a:r>
          </a:p>
          <a:p>
            <a:r>
              <a:rPr lang="en-US" sz="5400" dirty="0" err="1" smtClean="0">
                <a:solidFill>
                  <a:srgbClr val="FF0000"/>
                </a:solidFill>
                <a:latin typeface="Broadway" pitchFamily="82" charset="0"/>
                <a:cs typeface="Aparajita" pitchFamily="34" charset="0"/>
              </a:rPr>
              <a:t>Deux</a:t>
            </a:r>
            <a:r>
              <a:rPr lang="en-US" sz="5400" dirty="0" smtClean="0">
                <a:solidFill>
                  <a:srgbClr val="FF0000"/>
                </a:solidFill>
                <a:latin typeface="Broadway" pitchFamily="82" charset="0"/>
                <a:cs typeface="Aparajita" pitchFamily="34" charset="0"/>
              </a:rPr>
              <a:t> adjectives.</a:t>
            </a:r>
            <a:endParaRPr lang="en-US" sz="5400" dirty="0">
              <a:solidFill>
                <a:srgbClr val="FF0000"/>
              </a:solidFill>
              <a:latin typeface="Broadway" pitchFamily="82" charset="0"/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6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54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2012-09-12T16:16:32Z</dcterms:created>
  <dcterms:modified xsi:type="dcterms:W3CDTF">2012-09-12T16:29:07Z</dcterms:modified>
</cp:coreProperties>
</file>